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650" r:id="rId3"/>
  </p:sldMasterIdLst>
  <p:notesMasterIdLst>
    <p:notesMasterId r:id="rId7"/>
  </p:notesMasterIdLst>
  <p:sldIdLst>
    <p:sldId id="264" r:id="rId4"/>
    <p:sldId id="265" r:id="rId5"/>
    <p:sldId id="266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170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08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ED083AE6-46FA-4A59-8FB0-9F97EB10719F}" styleName="Светлый стиль 3 -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C083E6E3-FA7D-4D7B-A595-EF9225AFEA82}" styleName="Светлый стиль 1 -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8799B23B-EC83-4686-B30A-512413B5E67A}" styleName="Светлый стиль 3 -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1FECB4D8-DB02-4DC6-A0A2-4F2EBAE1DC90}" styleName="Средний стиль 1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647" autoAdjust="0"/>
    <p:restoredTop sz="94629" autoAdjust="0"/>
  </p:normalViewPr>
  <p:slideViewPr>
    <p:cSldViewPr>
      <p:cViewPr varScale="1">
        <p:scale>
          <a:sx n="84" d="100"/>
          <a:sy n="84" d="100"/>
        </p:scale>
        <p:origin x="1013" y="77"/>
      </p:cViewPr>
      <p:guideLst>
        <p:guide orient="horz" pos="2160"/>
        <p:guide pos="170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85" d="100"/>
          <a:sy n="85" d="100"/>
        </p:scale>
        <p:origin x="-3834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104895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FFD627-DAAA-4AC5-AC0B-EB8A66EC8086}" type="datetimeFigureOut">
              <a:rPr lang="ru-RU" smtClean="0"/>
              <a:t>26.06.2025</a:t>
            </a:fld>
            <a:endParaRPr lang="ru-RU"/>
          </a:p>
        </p:txBody>
      </p:sp>
      <p:sp>
        <p:nvSpPr>
          <p:cNvPr id="104895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104895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95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104895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D8B627-4F0A-4817-BC4A-978AA6767A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41416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7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104867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FDA114-9F19-4482-BB58-7D8D88F5D7F0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8287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5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84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104884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7A48D-9957-4AFF-85F0-A9994C98238C}" type="datetimeFigureOut">
              <a:rPr lang="ru-RU" smtClean="0"/>
              <a:t>26.06.2025</a:t>
            </a:fld>
            <a:endParaRPr lang="ru-RU"/>
          </a:p>
        </p:txBody>
      </p:sp>
      <p:sp>
        <p:nvSpPr>
          <p:cNvPr id="104884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84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DA193-5942-48C6-B8E3-D97D8B87280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9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860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861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7A48D-9957-4AFF-85F0-A9994C98238C}" type="datetimeFigureOut">
              <a:rPr lang="ru-RU" smtClean="0"/>
              <a:t>26.06.2025</a:t>
            </a:fld>
            <a:endParaRPr lang="ru-RU"/>
          </a:p>
        </p:txBody>
      </p:sp>
      <p:sp>
        <p:nvSpPr>
          <p:cNvPr id="1048862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863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DA193-5942-48C6-B8E3-D97D8B87280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5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876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4887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7A48D-9957-4AFF-85F0-A9994C98238C}" type="datetimeFigureOut">
              <a:rPr lang="ru-RU" smtClean="0"/>
              <a:t>26.06.2025</a:t>
            </a:fld>
            <a:endParaRPr lang="ru-RU"/>
          </a:p>
        </p:txBody>
      </p:sp>
      <p:sp>
        <p:nvSpPr>
          <p:cNvPr id="104887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87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DA193-5942-48C6-B8E3-D97D8B87280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761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762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763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7A48D-9957-4AFF-85F0-A9994C98238C}" type="datetimeFigureOut">
              <a:rPr lang="ru-RU" smtClean="0"/>
              <a:t>26.06.2025</a:t>
            </a:fld>
            <a:endParaRPr lang="ru-RU"/>
          </a:p>
        </p:txBody>
      </p:sp>
      <p:sp>
        <p:nvSpPr>
          <p:cNvPr id="1048764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765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DA193-5942-48C6-B8E3-D97D8B87280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881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48882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883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48884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885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7A48D-9957-4AFF-85F0-A9994C98238C}" type="datetimeFigureOut">
              <a:rPr lang="ru-RU" smtClean="0"/>
              <a:t>26.06.2025</a:t>
            </a:fld>
            <a:endParaRPr lang="ru-RU"/>
          </a:p>
        </p:txBody>
      </p:sp>
      <p:sp>
        <p:nvSpPr>
          <p:cNvPr id="1048886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887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DA193-5942-48C6-B8E3-D97D8B87280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851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7A48D-9957-4AFF-85F0-A9994C98238C}" type="datetimeFigureOut">
              <a:rPr lang="ru-RU" smtClean="0"/>
              <a:t>26.06.2025</a:t>
            </a:fld>
            <a:endParaRPr lang="ru-RU"/>
          </a:p>
        </p:txBody>
      </p:sp>
      <p:sp>
        <p:nvSpPr>
          <p:cNvPr id="1048852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853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DA193-5942-48C6-B8E3-D97D8B87280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8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7A48D-9957-4AFF-85F0-A9994C98238C}" type="datetimeFigureOut">
              <a:rPr lang="ru-RU" smtClean="0"/>
              <a:t>26.06.2025</a:t>
            </a:fld>
            <a:endParaRPr lang="ru-RU"/>
          </a:p>
        </p:txBody>
      </p:sp>
      <p:sp>
        <p:nvSpPr>
          <p:cNvPr id="1048889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890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DA193-5942-48C6-B8E3-D97D8B87280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1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892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893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48894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7A48D-9957-4AFF-85F0-A9994C98238C}" type="datetimeFigureOut">
              <a:rPr lang="ru-RU" smtClean="0"/>
              <a:t>26.06.2025</a:t>
            </a:fld>
            <a:endParaRPr lang="ru-RU"/>
          </a:p>
        </p:txBody>
      </p:sp>
      <p:sp>
        <p:nvSpPr>
          <p:cNvPr id="1048895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896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DA193-5942-48C6-B8E3-D97D8B87280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4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865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1048866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48867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7A48D-9957-4AFF-85F0-A9994C98238C}" type="datetimeFigureOut">
              <a:rPr lang="ru-RU" smtClean="0"/>
              <a:t>26.06.2025</a:t>
            </a:fld>
            <a:endParaRPr lang="ru-RU"/>
          </a:p>
        </p:txBody>
      </p:sp>
      <p:sp>
        <p:nvSpPr>
          <p:cNvPr id="1048868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869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DA193-5942-48C6-B8E3-D97D8B87280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871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87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7A48D-9957-4AFF-85F0-A9994C98238C}" type="datetimeFigureOut">
              <a:rPr lang="ru-RU" smtClean="0"/>
              <a:t>26.06.2025</a:t>
            </a:fld>
            <a:endParaRPr lang="ru-RU"/>
          </a:p>
        </p:txBody>
      </p:sp>
      <p:sp>
        <p:nvSpPr>
          <p:cNvPr id="104887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87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DA193-5942-48C6-B8E3-D97D8B87280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4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855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85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7A48D-9957-4AFF-85F0-A9994C98238C}" type="datetimeFigureOut">
              <a:rPr lang="ru-RU" smtClean="0"/>
              <a:t>26.06.2025</a:t>
            </a:fld>
            <a:endParaRPr lang="ru-RU"/>
          </a:p>
        </p:txBody>
      </p:sp>
      <p:sp>
        <p:nvSpPr>
          <p:cNvPr id="1048857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85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DA193-5942-48C6-B8E3-D97D8B87280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6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817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1048818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8352D-0701-43E0-A888-472287FD3B55}" type="datetimeFigureOut">
              <a:rPr lang="ru-RU" smtClean="0"/>
              <a:t>26.06.2025</a:t>
            </a:fld>
            <a:endParaRPr lang="ru-RU"/>
          </a:p>
        </p:txBody>
      </p:sp>
      <p:sp>
        <p:nvSpPr>
          <p:cNvPr id="1048819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820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95BD9-18C3-490E-AB77-8D7D5BDD7E5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1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782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78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8352D-0701-43E0-A888-472287FD3B55}" type="datetimeFigureOut">
              <a:rPr lang="ru-RU" smtClean="0"/>
              <a:t>26.06.2025</a:t>
            </a:fld>
            <a:endParaRPr lang="ru-RU"/>
          </a:p>
        </p:txBody>
      </p:sp>
      <p:sp>
        <p:nvSpPr>
          <p:cNvPr id="104878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78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95BD9-18C3-490E-AB77-8D7D5BDD7E5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83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4883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8352D-0701-43E0-A888-472287FD3B55}" type="datetimeFigureOut">
              <a:rPr lang="ru-RU" smtClean="0"/>
              <a:t>26.06.2025</a:t>
            </a:fld>
            <a:endParaRPr lang="ru-RU"/>
          </a:p>
        </p:txBody>
      </p:sp>
      <p:sp>
        <p:nvSpPr>
          <p:cNvPr id="104883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83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95BD9-18C3-490E-AB77-8D7D5BDD7E5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797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798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799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8352D-0701-43E0-A888-472287FD3B55}" type="datetimeFigureOut">
              <a:rPr lang="ru-RU" smtClean="0"/>
              <a:t>26.06.2025</a:t>
            </a:fld>
            <a:endParaRPr lang="ru-RU"/>
          </a:p>
        </p:txBody>
      </p:sp>
      <p:sp>
        <p:nvSpPr>
          <p:cNvPr id="1048800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801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95BD9-18C3-490E-AB77-8D7D5BDD7E5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838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48839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840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48841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842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8352D-0701-43E0-A888-472287FD3B55}" type="datetimeFigureOut">
              <a:rPr lang="ru-RU" smtClean="0"/>
              <a:t>26.06.2025</a:t>
            </a:fld>
            <a:endParaRPr lang="ru-RU"/>
          </a:p>
        </p:txBody>
      </p:sp>
      <p:sp>
        <p:nvSpPr>
          <p:cNvPr id="1048843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844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95BD9-18C3-490E-AB77-8D7D5BDD7E5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809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8352D-0701-43E0-A888-472287FD3B55}" type="datetimeFigureOut">
              <a:rPr lang="ru-RU" smtClean="0"/>
              <a:t>26.06.2025</a:t>
            </a:fld>
            <a:endParaRPr lang="ru-RU"/>
          </a:p>
        </p:txBody>
      </p:sp>
      <p:sp>
        <p:nvSpPr>
          <p:cNvPr id="1048810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811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95BD9-18C3-490E-AB77-8D7D5BDD7E5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4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8352D-0701-43E0-A888-472287FD3B55}" type="datetimeFigureOut">
              <a:rPr lang="ru-RU" smtClean="0"/>
              <a:t>26.06.2025</a:t>
            </a:fld>
            <a:endParaRPr lang="ru-RU"/>
          </a:p>
        </p:txBody>
      </p:sp>
      <p:sp>
        <p:nvSpPr>
          <p:cNvPr id="104877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776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95BD9-18C3-490E-AB77-8D7D5BDD7E5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80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80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4880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8352D-0701-43E0-A888-472287FD3B55}" type="datetimeFigureOut">
              <a:rPr lang="ru-RU" smtClean="0"/>
              <a:t>26.06.2025</a:t>
            </a:fld>
            <a:endParaRPr lang="ru-RU"/>
          </a:p>
        </p:txBody>
      </p:sp>
      <p:sp>
        <p:nvSpPr>
          <p:cNvPr id="104880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80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95BD9-18C3-490E-AB77-8D7D5BDD7E5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6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827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1048828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48829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8352D-0701-43E0-A888-472287FD3B55}" type="datetimeFigureOut">
              <a:rPr lang="ru-RU" smtClean="0"/>
              <a:t>26.06.2025</a:t>
            </a:fld>
            <a:endParaRPr lang="ru-RU"/>
          </a:p>
        </p:txBody>
      </p:sp>
      <p:sp>
        <p:nvSpPr>
          <p:cNvPr id="1048830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831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95BD9-18C3-490E-AB77-8D7D5BDD7E5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787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788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8352D-0701-43E0-A888-472287FD3B55}" type="datetimeFigureOut">
              <a:rPr lang="ru-RU" smtClean="0"/>
              <a:t>26.06.2025</a:t>
            </a:fld>
            <a:endParaRPr lang="ru-RU"/>
          </a:p>
        </p:txBody>
      </p:sp>
      <p:sp>
        <p:nvSpPr>
          <p:cNvPr id="1048789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790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95BD9-18C3-490E-AB77-8D7D5BDD7E5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1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792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79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8352D-0701-43E0-A888-472287FD3B55}" type="datetimeFigureOut">
              <a:rPr lang="ru-RU" smtClean="0"/>
              <a:t>26.06.2025</a:t>
            </a:fld>
            <a:endParaRPr lang="ru-RU"/>
          </a:p>
        </p:txBody>
      </p:sp>
      <p:sp>
        <p:nvSpPr>
          <p:cNvPr id="104879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79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95BD9-18C3-490E-AB77-8D7D5BDD7E5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1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04882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1611F-688F-4611-AE3A-723EDC239EED}" type="datetimeFigureOut">
              <a:rPr lang="ru-RU" smtClean="0"/>
              <a:t>26.06.2025</a:t>
            </a:fld>
            <a:endParaRPr lang="ru-RU"/>
          </a:p>
        </p:txBody>
      </p:sp>
      <p:sp>
        <p:nvSpPr>
          <p:cNvPr id="104882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82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BAC85-6C4C-4C49-B3AE-6910B609D18E}" type="slidenum">
              <a:rPr lang="ru-RU" smtClean="0"/>
              <a:t>‹#›</a:t>
            </a:fld>
            <a:endParaRPr lang="ru-RU"/>
          </a:p>
        </p:txBody>
      </p:sp>
      <p:sp>
        <p:nvSpPr>
          <p:cNvPr id="104882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778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779" name="Дата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C8C1611F-688F-4611-AE3A-723EDC239EED}" type="datetimeFigureOut">
              <a:rPr lang="ru-RU" smtClean="0"/>
              <a:t>26.06.2025</a:t>
            </a:fld>
            <a:endParaRPr lang="ru-RU"/>
          </a:p>
        </p:txBody>
      </p:sp>
      <p:sp>
        <p:nvSpPr>
          <p:cNvPr id="1048780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BAC85-6C4C-4C49-B3AE-6910B609D18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81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814" name="Дата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C8C1611F-688F-4611-AE3A-723EDC239EED}" type="datetimeFigureOut">
              <a:rPr lang="ru-RU" smtClean="0"/>
              <a:t>26.06.2025</a:t>
            </a:fld>
            <a:endParaRPr lang="ru-RU"/>
          </a:p>
        </p:txBody>
      </p:sp>
      <p:sp>
        <p:nvSpPr>
          <p:cNvPr id="104881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BAC85-6C4C-4C49-B3AE-6910B609D18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3" name="Title 1"/>
          <p:cNvSpPr>
            <a:spLocks noGrp="1"/>
          </p:cNvSpPr>
          <p:nvPr>
            <p:ph type="ctrTitle"/>
          </p:nvPr>
        </p:nvSpPr>
        <p:spPr>
          <a:xfrm>
            <a:off x="457200" y="228600"/>
            <a:ext cx="7772400" cy="4571999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8800" spc="-80" baseline="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48584" name="Subtitle 2"/>
          <p:cNvSpPr>
            <a:spLocks noGrp="1"/>
          </p:cNvSpPr>
          <p:nvPr>
            <p:ph type="subTitle" idx="1"/>
          </p:nvPr>
        </p:nvSpPr>
        <p:spPr>
          <a:xfrm>
            <a:off x="457200" y="4800600"/>
            <a:ext cx="6858000" cy="914400"/>
          </a:xfrm>
        </p:spPr>
        <p:txBody>
          <a:bodyPr/>
          <a:lstStyle>
            <a:lvl1pPr marL="0" indent="0" algn="l">
              <a:buNone/>
              <a:defRPr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04858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7A48D-9957-4AFF-85F0-A9994C98238C}" type="datetimeFigureOut">
              <a:rPr lang="ru-RU" smtClean="0"/>
              <a:t>26.06.2025</a:t>
            </a:fld>
            <a:endParaRPr lang="ru-RU"/>
          </a:p>
        </p:txBody>
      </p:sp>
      <p:sp>
        <p:nvSpPr>
          <p:cNvPr id="104858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587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588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58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F3DA193-5942-48C6-B8E3-D97D8B87280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4891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04891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7A48D-9957-4AFF-85F0-A9994C98238C}" type="datetimeFigureOut">
              <a:rPr lang="ru-RU" smtClean="0"/>
              <a:t>26.06.2025</a:t>
            </a:fld>
            <a:endParaRPr lang="ru-RU"/>
          </a:p>
        </p:txBody>
      </p:sp>
      <p:sp>
        <p:nvSpPr>
          <p:cNvPr id="104891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91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DA193-5942-48C6-B8E3-D97D8B87280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3" name="Title 1"/>
          <p:cNvSpPr>
            <a:spLocks noGrp="1"/>
          </p:cNvSpPr>
          <p:nvPr>
            <p:ph type="title"/>
          </p:nvPr>
        </p:nvSpPr>
        <p:spPr>
          <a:xfrm>
            <a:off x="457200" y="1447800"/>
            <a:ext cx="7772400" cy="4321175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8800" b="0" cap="all" spc="-80" baseline="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48934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8601"/>
            <a:ext cx="7772400" cy="1066800"/>
          </a:xfrm>
        </p:spPr>
        <p:txBody>
          <a:bodyPr anchor="b"/>
          <a:lstStyle>
            <a:lvl1pPr marL="0" indent="0">
              <a:buNone/>
              <a:defRPr sz="2000"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48935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7A48D-9957-4AFF-85F0-A9994C98238C}" type="datetimeFigureOut">
              <a:rPr lang="ru-RU" smtClean="0"/>
              <a:t>26.06.2025</a:t>
            </a:fld>
            <a:endParaRPr lang="ru-RU"/>
          </a:p>
        </p:txBody>
      </p:sp>
      <p:sp>
        <p:nvSpPr>
          <p:cNvPr id="1048936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F3DA193-5942-48C6-B8E3-D97D8B872809}" type="slidenum">
              <a:rPr lang="ru-RU" smtClean="0"/>
              <a:t>‹#›</a:t>
            </a:fld>
            <a:endParaRPr lang="ru-RU"/>
          </a:p>
        </p:txBody>
      </p:sp>
      <p:sp>
        <p:nvSpPr>
          <p:cNvPr id="1048937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48939" name="Content Placeholder 2"/>
          <p:cNvSpPr>
            <a:spLocks noGrp="1"/>
          </p:cNvSpPr>
          <p:nvPr>
            <p:ph sz="half" idx="1"/>
          </p:nvPr>
        </p:nvSpPr>
        <p:spPr>
          <a:xfrm>
            <a:off x="163068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048940" name="Content Placeholder 3"/>
          <p:cNvSpPr>
            <a:spLocks noGrp="1"/>
          </p:cNvSpPr>
          <p:nvPr>
            <p:ph sz="half" idx="2"/>
          </p:nvPr>
        </p:nvSpPr>
        <p:spPr>
          <a:xfrm>
            <a:off x="509016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04894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7A48D-9957-4AFF-85F0-A9994C98238C}" type="datetimeFigureOut">
              <a:rPr lang="ru-RU" smtClean="0"/>
              <a:t>26.06.2025</a:t>
            </a:fld>
            <a:endParaRPr lang="ru-RU"/>
          </a:p>
        </p:txBody>
      </p:sp>
      <p:sp>
        <p:nvSpPr>
          <p:cNvPr id="104894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94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DA193-5942-48C6-B8E3-D97D8B87280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48945" name="Text Placeholder 2"/>
          <p:cNvSpPr>
            <a:spLocks noGrp="1"/>
          </p:cNvSpPr>
          <p:nvPr>
            <p:ph type="body" idx="1"/>
          </p:nvPr>
        </p:nvSpPr>
        <p:spPr>
          <a:xfrm>
            <a:off x="1627632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sz="1800" b="0" cap="all" spc="1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48946" name="Content Placeholder 3"/>
          <p:cNvSpPr>
            <a:spLocks noGrp="1"/>
          </p:cNvSpPr>
          <p:nvPr>
            <p:ph sz="half" idx="2"/>
          </p:nvPr>
        </p:nvSpPr>
        <p:spPr>
          <a:xfrm>
            <a:off x="1627632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04894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3208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lang="en-US" sz="1800" b="0" kern="1200" cap="all" spc="1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048948" name="Content Placeholder 5"/>
          <p:cNvSpPr>
            <a:spLocks noGrp="1"/>
          </p:cNvSpPr>
          <p:nvPr>
            <p:ph sz="quarter" idx="4"/>
          </p:nvPr>
        </p:nvSpPr>
        <p:spPr>
          <a:xfrm>
            <a:off x="5093208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04894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7A48D-9957-4AFF-85F0-A9994C98238C}" type="datetimeFigureOut">
              <a:rPr lang="ru-RU" smtClean="0"/>
              <a:t>26.06.2025</a:t>
            </a:fld>
            <a:endParaRPr lang="ru-RU"/>
          </a:p>
        </p:txBody>
      </p:sp>
      <p:sp>
        <p:nvSpPr>
          <p:cNvPr id="104895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95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DA193-5942-48C6-B8E3-D97D8B87280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48898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7A48D-9957-4AFF-85F0-A9994C98238C}" type="datetimeFigureOut">
              <a:rPr lang="ru-RU" smtClean="0"/>
              <a:t>26.06.2025</a:t>
            </a:fld>
            <a:endParaRPr lang="ru-RU"/>
          </a:p>
        </p:txBody>
      </p:sp>
      <p:sp>
        <p:nvSpPr>
          <p:cNvPr id="1048899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900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DA193-5942-48C6-B8E3-D97D8B87280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1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7A48D-9957-4AFF-85F0-A9994C98238C}" type="datetimeFigureOut">
              <a:rPr lang="ru-RU" smtClean="0"/>
              <a:t>26.06.2025</a:t>
            </a:fld>
            <a:endParaRPr lang="ru-RU"/>
          </a:p>
        </p:txBody>
      </p:sp>
      <p:sp>
        <p:nvSpPr>
          <p:cNvPr id="1048902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903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DA193-5942-48C6-B8E3-D97D8B87280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7" name="Content Placeholder 2"/>
          <p:cNvSpPr>
            <a:spLocks noGrp="1"/>
          </p:cNvSpPr>
          <p:nvPr>
            <p:ph idx="1"/>
          </p:nvPr>
        </p:nvSpPr>
        <p:spPr>
          <a:xfrm>
            <a:off x="3575050" y="1600200"/>
            <a:ext cx="5111750" cy="44805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048928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00200"/>
            <a:ext cx="3008313" cy="448056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4892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7A48D-9957-4AFF-85F0-A9994C98238C}" type="datetimeFigureOut">
              <a:rPr lang="ru-RU" smtClean="0"/>
              <a:t>26.06.2025</a:t>
            </a:fld>
            <a:endParaRPr lang="ru-RU"/>
          </a:p>
        </p:txBody>
      </p:sp>
      <p:sp>
        <p:nvSpPr>
          <p:cNvPr id="104893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93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DA193-5942-48C6-B8E3-D97D8B872809}" type="slidenum">
              <a:rPr lang="ru-RU" smtClean="0"/>
              <a:t>‹#›</a:t>
            </a:fld>
            <a:endParaRPr lang="ru-RU"/>
          </a:p>
        </p:txBody>
      </p:sp>
      <p:sp>
        <p:nvSpPr>
          <p:cNvPr id="1048932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920" name="Picture Placeholder 2"/>
          <p:cNvSpPr>
            <a:spLocks noGrp="1"/>
          </p:cNvSpPr>
          <p:nvPr>
            <p:ph type="pic" idx="1"/>
          </p:nvPr>
        </p:nvSpPr>
        <p:spPr>
          <a:xfrm>
            <a:off x="-1" y="0"/>
            <a:ext cx="9000877" cy="484632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1048921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715000"/>
            <a:ext cx="8153400" cy="457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48922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7A48D-9957-4AFF-85F0-A9994C98238C}" type="datetimeFigureOut">
              <a:rPr lang="ru-RU" smtClean="0"/>
              <a:t>26.06.2025</a:t>
            </a:fld>
            <a:endParaRPr lang="ru-RU"/>
          </a:p>
        </p:txBody>
      </p:sp>
      <p:sp>
        <p:nvSpPr>
          <p:cNvPr id="1048923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924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F3DA193-5942-48C6-B8E3-D97D8B872809}" type="slidenum">
              <a:rPr lang="ru-RU" smtClean="0"/>
              <a:t>‹#›</a:t>
            </a:fld>
            <a:endParaRPr lang="ru-RU"/>
          </a:p>
        </p:txBody>
      </p:sp>
      <p:sp>
        <p:nvSpPr>
          <p:cNvPr id="1048925" name="Title 7"/>
          <p:cNvSpPr>
            <a:spLocks noGrp="1"/>
          </p:cNvSpPr>
          <p:nvPr>
            <p:ph type="title"/>
          </p:nvPr>
        </p:nvSpPr>
        <p:spPr>
          <a:xfrm>
            <a:off x="457200" y="4953000"/>
            <a:ext cx="8153400" cy="7620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48926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48905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04890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7A48D-9957-4AFF-85F0-A9994C98238C}" type="datetimeFigureOut">
              <a:rPr lang="ru-RU" smtClean="0"/>
              <a:t>26.06.2025</a:t>
            </a:fld>
            <a:endParaRPr lang="ru-RU"/>
          </a:p>
        </p:txBody>
      </p:sp>
      <p:sp>
        <p:nvSpPr>
          <p:cNvPr id="104890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90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DA193-5942-48C6-B8E3-D97D8B87280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9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48910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04891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7A48D-9957-4AFF-85F0-A9994C98238C}" type="datetimeFigureOut">
              <a:rPr lang="ru-RU" smtClean="0"/>
              <a:t>26.06.2025</a:t>
            </a:fld>
            <a:endParaRPr lang="ru-RU"/>
          </a:p>
        </p:txBody>
      </p:sp>
      <p:sp>
        <p:nvSpPr>
          <p:cNvPr id="104891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91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DA193-5942-48C6-B8E3-D97D8B87280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5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756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757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37A48D-9957-4AFF-85F0-A9994C98238C}" type="datetimeFigureOut">
              <a:rPr lang="ru-RU" smtClean="0"/>
              <a:t>26.06.2025</a:t>
            </a:fld>
            <a:endParaRPr lang="ru-RU"/>
          </a:p>
        </p:txBody>
      </p:sp>
      <p:sp>
        <p:nvSpPr>
          <p:cNvPr id="1048758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048759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3DA193-5942-48C6-B8E3-D97D8B872809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9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770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771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68352D-0701-43E0-A888-472287FD3B55}" type="datetimeFigureOut">
              <a:rPr lang="ru-RU" smtClean="0"/>
              <a:t>26.06.2025</a:t>
            </a:fld>
            <a:endParaRPr lang="ru-RU"/>
          </a:p>
        </p:txBody>
      </p:sp>
      <p:sp>
        <p:nvSpPr>
          <p:cNvPr id="1048772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048773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795BD9-18C3-490E-AB77-8D7D5BDD7E58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76200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172201"/>
            <a:ext cx="3429000" cy="304800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2B37A48D-9957-4AFF-85F0-A9994C98238C}" type="datetimeFigureOut">
              <a:rPr lang="ru-RU" smtClean="0"/>
              <a:t>26.06.2025</a:t>
            </a:fld>
            <a:endParaRPr lang="ru-RU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492875"/>
            <a:ext cx="3429000" cy="28384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 rot="16200000">
            <a:off x="8227377" y="5885497"/>
            <a:ext cx="13157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 b="1">
                <a:solidFill>
                  <a:schemeClr val="tx2"/>
                </a:solidFill>
              </a:defRPr>
            </a:lvl1pPr>
          </a:lstStyle>
          <a:p>
            <a:fld id="{0F3DA193-5942-48C6-B8E3-D97D8B872809}" type="slidenum">
              <a:rPr lang="ru-RU" smtClean="0"/>
              <a:t>‹#›</a:t>
            </a:fld>
            <a:endParaRPr lang="ru-RU"/>
          </a:p>
        </p:txBody>
      </p:sp>
      <p:sp>
        <p:nvSpPr>
          <p:cNvPr id="1048581" name="Rectangle 6"/>
          <p:cNvSpPr/>
          <p:nvPr/>
        </p:nvSpPr>
        <p:spPr>
          <a:xfrm>
            <a:off x="9001124" y="0"/>
            <a:ext cx="142876" cy="1371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582" name="Rectangle 7"/>
          <p:cNvSpPr/>
          <p:nvPr/>
        </p:nvSpPr>
        <p:spPr>
          <a:xfrm>
            <a:off x="9001124" y="1371600"/>
            <a:ext cx="142876" cy="5486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 cap="all" spc="-6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spcAft>
          <a:spcPts val="600"/>
        </a:spcAft>
        <a:buFont typeface="Arial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4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524" y="1477149"/>
            <a:ext cx="2328107" cy="4613692"/>
          </a:xfrm>
          <a:prstGeom prst="rect">
            <a:avLst/>
          </a:prstGeom>
        </p:spPr>
      </p:pic>
      <p:sp>
        <p:nvSpPr>
          <p:cNvPr id="1048664" name="Прямоугольник 3"/>
          <p:cNvSpPr/>
          <p:nvPr/>
        </p:nvSpPr>
        <p:spPr>
          <a:xfrm>
            <a:off x="337773" y="1387822"/>
            <a:ext cx="892463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/>
              <a:t>     </a:t>
            </a:r>
            <a:endParaRPr lang="ru-RU" b="1" dirty="0">
              <a:solidFill>
                <a:srgbClr val="00B050"/>
              </a:solidFill>
            </a:endParaRPr>
          </a:p>
        </p:txBody>
      </p:sp>
      <p:sp>
        <p:nvSpPr>
          <p:cNvPr id="1048665" name="TextBox 6"/>
          <p:cNvSpPr txBox="1"/>
          <p:nvPr/>
        </p:nvSpPr>
        <p:spPr>
          <a:xfrm>
            <a:off x="103851" y="187493"/>
            <a:ext cx="6261816" cy="1158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B050"/>
                </a:solidFill>
                <a:latin typeface="Arial" pitchFamily="34" charset="0"/>
              </a:rPr>
              <a:t>Гейзер Бастион</a:t>
            </a:r>
            <a:r>
              <a:rPr lang="en-US" sz="2400" b="1" dirty="0" smtClean="0">
                <a:solidFill>
                  <a:srgbClr val="00B050"/>
                </a:solidFill>
                <a:latin typeface="Arial" pitchFamily="34" charset="0"/>
              </a:rPr>
              <a:t> </a:t>
            </a:r>
            <a:r>
              <a:rPr lang="en-US" sz="2400" b="1" dirty="0">
                <a:solidFill>
                  <a:srgbClr val="00B050"/>
                </a:solidFill>
                <a:latin typeface="Arial" pitchFamily="34" charset="0"/>
              </a:rPr>
              <a:t>c </a:t>
            </a:r>
            <a:r>
              <a:rPr lang="ru-RU" sz="2400" b="1" dirty="0">
                <a:solidFill>
                  <a:srgbClr val="00B050"/>
                </a:solidFill>
                <a:latin typeface="Arial" pitchFamily="34" charset="0"/>
              </a:rPr>
              <a:t>обратной </a:t>
            </a:r>
            <a:endParaRPr lang="ru-RU" sz="2400" b="1" dirty="0" smtClean="0">
              <a:solidFill>
                <a:srgbClr val="00B050"/>
              </a:solidFill>
              <a:latin typeface="Arial" pitchFamily="34" charset="0"/>
            </a:endParaRPr>
          </a:p>
          <a:p>
            <a:r>
              <a:rPr lang="ru-RU" sz="2400" b="1" dirty="0" smtClean="0">
                <a:solidFill>
                  <a:srgbClr val="00B050"/>
                </a:solidFill>
                <a:latin typeface="Arial" pitchFamily="34" charset="0"/>
              </a:rPr>
              <a:t>промывкой </a:t>
            </a:r>
            <a:r>
              <a:rPr lang="ru-RU" sz="2400" b="1" dirty="0">
                <a:solidFill>
                  <a:srgbClr val="00B050"/>
                </a:solidFill>
                <a:latin typeface="Arial" pitchFamily="34" charset="0"/>
              </a:rPr>
              <a:t>и </a:t>
            </a:r>
            <a:r>
              <a:rPr lang="ru-RU" sz="2400" b="1" dirty="0" smtClean="0">
                <a:solidFill>
                  <a:srgbClr val="00B050"/>
                </a:solidFill>
                <a:latin typeface="Arial" pitchFamily="34" charset="0"/>
              </a:rPr>
              <a:t>манометром </a:t>
            </a:r>
          </a:p>
          <a:p>
            <a:r>
              <a:rPr lang="ru-RU" sz="2400" b="1" dirty="0" smtClean="0">
                <a:solidFill>
                  <a:srgbClr val="00B050"/>
                </a:solidFill>
                <a:latin typeface="Arial" pitchFamily="34" charset="0"/>
              </a:rPr>
              <a:t>для холодной воды</a:t>
            </a:r>
            <a:endParaRPr lang="ru-RU" sz="2400" b="1" dirty="0" smtClean="0">
              <a:solidFill>
                <a:srgbClr val="00B05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097175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5456" y="116632"/>
            <a:ext cx="2871465" cy="877900"/>
          </a:xfrm>
          <a:prstGeom prst="rect">
            <a:avLst/>
          </a:prstGeom>
        </p:spPr>
      </p:pic>
      <p:sp>
        <p:nvSpPr>
          <p:cNvPr id="1048666" name="TextBox 9"/>
          <p:cNvSpPr txBox="1"/>
          <p:nvPr/>
        </p:nvSpPr>
        <p:spPr>
          <a:xfrm>
            <a:off x="1043608" y="6203834"/>
            <a:ext cx="35358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Пористость  90 мкм</a:t>
            </a:r>
            <a:endParaRPr lang="ru-RU" dirty="0"/>
          </a:p>
        </p:txBody>
      </p:sp>
      <p:pic>
        <p:nvPicPr>
          <p:cNvPr id="2097176" name="Рисунок 1186"/>
          <p:cNvPicPr>
            <a:picLocks noChangeAspect="1"/>
          </p:cNvPicPr>
          <p:nvPr/>
        </p:nvPicPr>
        <p:blipFill rotWithShape="1">
          <a:blip r:embed="rId5"/>
          <a:srcRect b="33364"/>
          <a:stretch>
            <a:fillRect/>
          </a:stretch>
        </p:blipFill>
        <p:spPr>
          <a:xfrm>
            <a:off x="2250329" y="3942450"/>
            <a:ext cx="819150" cy="1834304"/>
          </a:xfrm>
          <a:prstGeom prst="rect">
            <a:avLst/>
          </a:prstGeom>
        </p:spPr>
      </p:pic>
      <p:sp>
        <p:nvSpPr>
          <p:cNvPr id="1048667" name="TextBox 10"/>
          <p:cNvSpPr txBox="1"/>
          <p:nvPr/>
        </p:nvSpPr>
        <p:spPr>
          <a:xfrm>
            <a:off x="2312366" y="4719425"/>
            <a:ext cx="38251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до 16 </a:t>
            </a:r>
            <a:r>
              <a:rPr lang="ru-RU" sz="1200" dirty="0" err="1" smtClean="0"/>
              <a:t>атм</a:t>
            </a:r>
            <a:endParaRPr lang="ru-RU" sz="1200" dirty="0"/>
          </a:p>
        </p:txBody>
      </p:sp>
      <p:sp>
        <p:nvSpPr>
          <p:cNvPr id="1048668" name="TextBox 163"/>
          <p:cNvSpPr txBox="1"/>
          <p:nvPr/>
        </p:nvSpPr>
        <p:spPr>
          <a:xfrm>
            <a:off x="2291323" y="5699892"/>
            <a:ext cx="38251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д</a:t>
            </a:r>
            <a:r>
              <a:rPr lang="ru-RU" sz="1200" dirty="0" smtClean="0"/>
              <a:t>о </a:t>
            </a:r>
            <a:r>
              <a:rPr lang="en-US" sz="1200" dirty="0" smtClean="0"/>
              <a:t>3</a:t>
            </a:r>
            <a:r>
              <a:rPr lang="ru-RU" sz="1200" dirty="0" smtClean="0"/>
              <a:t>0 С</a:t>
            </a:r>
            <a:endParaRPr lang="ru-RU" sz="1200" dirty="0"/>
          </a:p>
        </p:txBody>
      </p:sp>
      <p:graphicFrame>
        <p:nvGraphicFramePr>
          <p:cNvPr id="4194310" name="Таблица 1189"/>
          <p:cNvGraphicFramePr>
            <a:graphicFrameLocks noGrp="1"/>
          </p:cNvGraphicFramePr>
          <p:nvPr/>
        </p:nvGraphicFramePr>
        <p:xfrm>
          <a:off x="4029887" y="1736268"/>
          <a:ext cx="4646569" cy="7416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084199"/>
                <a:gridCol w="2482250"/>
                <a:gridCol w="108012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Артикул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Наименование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РРЦ</a:t>
                      </a:r>
                      <a:r>
                        <a:rPr lang="en-US" dirty="0" smtClean="0"/>
                        <a:t> 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32680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Бастион  7508075233</a:t>
                      </a:r>
                      <a:r>
                        <a:rPr lang="en-US" dirty="0" smtClean="0"/>
                        <a:t>  </a:t>
                      </a:r>
                      <a:r>
                        <a:rPr lang="ru-RU" dirty="0" smtClean="0"/>
                        <a:t>½</a:t>
                      </a:r>
                      <a:r>
                        <a:rPr lang="en-US" dirty="0" smtClean="0"/>
                        <a:t>”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ru" dirty="0" smtClean="0"/>
                        <a:t>11 290 </a:t>
                      </a:r>
                      <a:r>
                        <a:rPr lang="ru-RU" dirty="0" smtClean="0"/>
                        <a:t>р.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48669" name="TextBox 14"/>
          <p:cNvSpPr txBox="1"/>
          <p:nvPr/>
        </p:nvSpPr>
        <p:spPr>
          <a:xfrm>
            <a:off x="2261955" y="3505953"/>
            <a:ext cx="35358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диаметр  65 мм</a:t>
            </a:r>
            <a:endParaRPr lang="ru-RU" dirty="0"/>
          </a:p>
        </p:txBody>
      </p:sp>
      <p:sp>
        <p:nvSpPr>
          <p:cNvPr id="1048670" name="TextBox 16"/>
          <p:cNvSpPr txBox="1"/>
          <p:nvPr/>
        </p:nvSpPr>
        <p:spPr>
          <a:xfrm>
            <a:off x="4049467" y="3276164"/>
            <a:ext cx="455498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Система обратной промывки позволяет очищать сменный фильтрующий модуль входным потоком воды</a:t>
            </a:r>
            <a:endParaRPr lang="ru-RU" sz="20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48671" name="TextBox 15"/>
          <p:cNvSpPr txBox="1"/>
          <p:nvPr/>
        </p:nvSpPr>
        <p:spPr>
          <a:xfrm>
            <a:off x="4597735" y="5742169"/>
            <a:ext cx="35358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 комплекте подключение американка и фитинг 3/</a:t>
            </a:r>
            <a:r>
              <a:rPr lang="en-US" dirty="0" smtClean="0"/>
              <a:t>8</a:t>
            </a:r>
            <a:r>
              <a:rPr lang="ru-RU" dirty="0" smtClean="0"/>
              <a:t>-</a:t>
            </a:r>
            <a:r>
              <a:rPr lang="en-US" dirty="0" smtClean="0"/>
              <a:t>JG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76672"/>
            <a:ext cx="7620000" cy="5832648"/>
          </a:xfrm>
        </p:spPr>
        <p:txBody>
          <a:bodyPr>
            <a:normAutofit lnSpcReduction="10000"/>
          </a:bodyPr>
          <a:lstStyle/>
          <a:p>
            <a:r>
              <a:rPr lang="ru-RU" b="0" dirty="0"/>
              <a:t>Компактный промывной фильтр механической очистки. </a:t>
            </a:r>
            <a:endParaRPr lang="en-US" b="0" dirty="0" smtClean="0"/>
          </a:p>
          <a:p>
            <a:r>
              <a:rPr lang="ru-RU" b="0" dirty="0" smtClean="0"/>
              <a:t>Предназначен </a:t>
            </a:r>
            <a:r>
              <a:rPr lang="ru-RU" b="0" dirty="0"/>
              <a:t>для первичной очистки холодной воды от механических примесей (ржавчина, песок, ил и другие нерастворимые примеси). Надежная защита сантехники и бытовой техники</a:t>
            </a:r>
            <a:r>
              <a:rPr lang="ru-RU" b="0" dirty="0" smtClean="0"/>
              <a:t>.</a:t>
            </a:r>
            <a:endParaRPr lang="en-US" b="0" dirty="0" smtClean="0"/>
          </a:p>
          <a:p>
            <a:r>
              <a:rPr lang="ru-RU" b="0" dirty="0" smtClean="0"/>
              <a:t> </a:t>
            </a:r>
            <a:r>
              <a:rPr lang="ru-RU" b="0" dirty="0"/>
              <a:t>Фильтрующий элемент – сетка из нержавеющей стали 90 мкм. Легко промывается. Замена фильтрующего элемента производится без демонтажа фильтра. </a:t>
            </a:r>
            <a:endParaRPr lang="en-US" b="0" dirty="0" smtClean="0"/>
          </a:p>
          <a:p>
            <a:r>
              <a:rPr lang="ru-RU" b="0" dirty="0" smtClean="0"/>
              <a:t>Специальный </a:t>
            </a:r>
            <a:r>
              <a:rPr lang="ru-RU" b="0" dirty="0"/>
              <a:t>кран в нижней части корпуса позволяет быстро и безопасно слить оставшуюся в фильтре воду и отфильтрованные загрязнения.</a:t>
            </a:r>
          </a:p>
          <a:p>
            <a:r>
              <a:rPr lang="ru-RU" dirty="0"/>
              <a:t>Особенности:</a:t>
            </a:r>
            <a:r>
              <a:rPr lang="ru-RU" b="0" dirty="0"/>
              <a:t> Система обратной промывки позволяет очищать сменный фильтрующий модуль входным потоком воды.</a:t>
            </a:r>
          </a:p>
          <a:p>
            <a:r>
              <a:rPr lang="ru-RU" b="0" dirty="0"/>
              <a:t>Преимущества:</a:t>
            </a:r>
          </a:p>
          <a:p>
            <a:r>
              <a:rPr lang="ru-RU" b="0" dirty="0"/>
              <a:t>Компактность;</a:t>
            </a:r>
          </a:p>
          <a:p>
            <a:r>
              <a:rPr lang="ru-RU" b="0" dirty="0"/>
              <a:t>Высокая производительность;</a:t>
            </a:r>
          </a:p>
          <a:p>
            <a:r>
              <a:rPr lang="ru-RU" b="0" dirty="0"/>
              <a:t>Защита насосов и бытовой техники;</a:t>
            </a:r>
          </a:p>
          <a:p>
            <a:r>
              <a:rPr lang="ru-RU" b="0" dirty="0"/>
              <a:t>Нижний слив воды – легкая и безопасная замена или промывка картриджа.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101465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20688"/>
            <a:ext cx="8003232" cy="5505475"/>
          </a:xfrm>
        </p:spPr>
        <p:txBody>
          <a:bodyPr/>
          <a:lstStyle/>
          <a:p>
            <a:r>
              <a:rPr lang="ru-RU" b="0" dirty="0"/>
              <a:t>Температура очищаемой воды - +4...+40°С;</a:t>
            </a:r>
          </a:p>
          <a:p>
            <a:r>
              <a:rPr lang="ru-RU" b="0" dirty="0"/>
              <a:t>Присоединительный размер - 3/4";</a:t>
            </a:r>
          </a:p>
          <a:p>
            <a:r>
              <a:rPr lang="ru-RU" b="0" dirty="0"/>
              <a:t>Рабочее давление - до 15 </a:t>
            </a:r>
            <a:r>
              <a:rPr lang="ru-RU" b="0" dirty="0" err="1"/>
              <a:t>атм</a:t>
            </a:r>
            <a:r>
              <a:rPr lang="ru-RU" b="0" dirty="0"/>
              <a:t>;</a:t>
            </a:r>
          </a:p>
          <a:p>
            <a:r>
              <a:rPr lang="ru-RU" b="0" dirty="0"/>
              <a:t>Комплектация: Фильтр (диаметр корпуса 65 мм), 2 фитинга “американка”, ключ, фитинг 3/8-JG;</a:t>
            </a:r>
          </a:p>
          <a:p>
            <a:r>
              <a:rPr lang="ru-RU" b="0" dirty="0"/>
              <a:t>Габаритные размеры - 258×148 мм;</a:t>
            </a:r>
          </a:p>
          <a:p>
            <a:r>
              <a:rPr lang="ru-RU" b="0" dirty="0"/>
              <a:t>Материал: Корпус - SAN, крышка – латунь;</a:t>
            </a:r>
          </a:p>
          <a:p>
            <a:r>
              <a:rPr lang="ru-RU" b="0" dirty="0"/>
              <a:t>Производство – Китай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50452490"/>
      </p:ext>
    </p:extLst>
  </p:cSld>
  <p:clrMapOvr>
    <a:masterClrMapping/>
  </p:clrMapOvr>
</p:sld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_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Главная">
  <a:themeElements>
    <a:clrScheme name="Другая 10">
      <a:dk1>
        <a:srgbClr val="008C00"/>
      </a:dk1>
      <a:lt1>
        <a:srgbClr val="FFFFFF"/>
      </a:lt1>
      <a:dk2>
        <a:srgbClr val="008C00"/>
      </a:dk2>
      <a:lt2>
        <a:srgbClr val="FFFFFF"/>
      </a:lt2>
      <a:accent1>
        <a:srgbClr val="A5A5A5"/>
      </a:accent1>
      <a:accent2>
        <a:srgbClr val="1EAA00"/>
      </a:accent2>
      <a:accent3>
        <a:srgbClr val="BFBFBF"/>
      </a:accent3>
      <a:accent4>
        <a:srgbClr val="0C9600"/>
      </a:accent4>
      <a:accent5>
        <a:srgbClr val="007A00"/>
      </a:accent5>
      <a:accent6>
        <a:srgbClr val="005000"/>
      </a:accent6>
      <a:hlink>
        <a:srgbClr val="00C0BB"/>
      </a:hlink>
      <a:folHlink>
        <a:srgbClr val="A5A5A5"/>
      </a:folHlink>
    </a:clrScheme>
    <a:fontScheme name="Другая 1">
      <a:majorFont>
        <a:latin typeface="Arial Black"/>
        <a:ea typeface=""/>
        <a:cs typeface=""/>
      </a:majorFont>
      <a:minorFont>
        <a:latin typeface="Arial Narrow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</TotalTime>
  <Words>193</Words>
  <Application>Microsoft Office PowerPoint</Application>
  <PresentationFormat>Экран (4:3)</PresentationFormat>
  <Paragraphs>34</Paragraphs>
  <Slides>3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3</vt:i4>
      </vt:variant>
    </vt:vector>
  </HeadingPairs>
  <TitlesOfParts>
    <vt:vector size="10" baseType="lpstr">
      <vt:lpstr>Arial</vt:lpstr>
      <vt:lpstr>Arial Black</vt:lpstr>
      <vt:lpstr>Arial Narrow</vt:lpstr>
      <vt:lpstr>Calibri</vt:lpstr>
      <vt:lpstr>1_Специальное оформление</vt:lpstr>
      <vt:lpstr>Специальное оформление</vt:lpstr>
      <vt:lpstr>Главная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Заголовок</dc:title>
  <dc:creator>Дарья Степанова</dc:creator>
  <cp:lastModifiedBy>Наталья Лазарева</cp:lastModifiedBy>
  <cp:revision>6</cp:revision>
  <dcterms:created xsi:type="dcterms:W3CDTF">2017-05-23T21:08:18Z</dcterms:created>
  <dcterms:modified xsi:type="dcterms:W3CDTF">2025-06-26T09:58:29Z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4f1843e6b539492d84bcbe388c9885d0</vt:lpwstr>
  </property>
</Properties>
</file>