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7"/>
  </p:notesMasterIdLst>
  <p:sldIdLst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47" autoAdjust="0"/>
    <p:restoredTop sz="94629" autoAdjust="0"/>
  </p:normalViewPr>
  <p:slideViewPr>
    <p:cSldViewPr>
      <p:cViewPr varScale="1">
        <p:scale>
          <a:sx n="84" d="100"/>
          <a:sy n="84" d="100"/>
        </p:scale>
        <p:origin x="1013" y="77"/>
      </p:cViewPr>
      <p:guideLst>
        <p:guide orient="horz" pos="2160"/>
        <p:guide pos="1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FD627-DAAA-4AC5-AC0B-EB8A66EC808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5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95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8B627-4F0A-4817-BC4A-978AA6767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14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51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68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4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6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7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61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2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81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2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4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1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8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92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93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5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66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6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6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7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7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5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5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1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7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8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8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9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0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41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4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9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0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0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0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27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28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2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3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9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4882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2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  <p:sp>
        <p:nvSpPr>
          <p:cNvPr id="10488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8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9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8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7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8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6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39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0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45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46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948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5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8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8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20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04892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25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6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9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56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5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5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5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0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7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352D-0701-43E0-A888-472287FD3B55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77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7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581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2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2" y="1726376"/>
            <a:ext cx="2432043" cy="3930574"/>
          </a:xfrm>
          <a:prstGeom prst="rect">
            <a:avLst/>
          </a:prstGeom>
        </p:spPr>
      </p:pic>
      <p:sp>
        <p:nvSpPr>
          <p:cNvPr id="1048640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41" name="TextBox 6"/>
          <p:cNvSpPr txBox="1"/>
          <p:nvPr/>
        </p:nvSpPr>
        <p:spPr>
          <a:xfrm>
            <a:off x="159527" y="125032"/>
            <a:ext cx="5819904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регулятором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давления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42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0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43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44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8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82250"/>
                <a:gridCol w="10801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7508155233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 ½</a:t>
                      </a:r>
                      <a:r>
                        <a:rPr lang="en-US" dirty="0" smtClean="0"/>
                        <a:t>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7 640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45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52,5 мм</a:t>
            </a:r>
            <a:endParaRPr lang="ru-RU" dirty="0"/>
          </a:p>
        </p:txBody>
      </p:sp>
      <p:sp>
        <p:nvSpPr>
          <p:cNvPr id="1048646" name="Прямоугольник 15"/>
          <p:cNvSpPr/>
          <p:nvPr/>
        </p:nvSpPr>
        <p:spPr>
          <a:xfrm>
            <a:off x="356621" y="4501450"/>
            <a:ext cx="725214" cy="989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47" name="TextBox 16"/>
          <p:cNvSpPr txBox="1"/>
          <p:nvPr/>
        </p:nvSpPr>
        <p:spPr>
          <a:xfrm>
            <a:off x="4049467" y="3276164"/>
            <a:ext cx="4554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Регулятор давления позволяет поддерживать заданное вручную выходное давление от 2 до 6 атм.</a:t>
            </a:r>
          </a:p>
        </p:txBody>
      </p:sp>
      <p:sp>
        <p:nvSpPr>
          <p:cNvPr id="1048648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064896" cy="5904656"/>
          </a:xfrm>
        </p:spPr>
        <p:txBody>
          <a:bodyPr>
            <a:normAutofit/>
          </a:bodyPr>
          <a:lstStyle/>
          <a:p>
            <a:r>
              <a:rPr lang="ru-RU" b="0" dirty="0"/>
              <a:t>Компактный промывной фильтр механической очистки. Предназначен для первичной очистки холодной воды от механических примесей (ржавчина, песок, ил и другие нерастворимые примеси). </a:t>
            </a:r>
            <a:endParaRPr lang="ru-RU" b="0" dirty="0" smtClean="0"/>
          </a:p>
          <a:p>
            <a:r>
              <a:rPr lang="ru-RU" b="0" dirty="0" smtClean="0"/>
              <a:t>Надежная </a:t>
            </a:r>
            <a:r>
              <a:rPr lang="ru-RU" b="0" dirty="0"/>
              <a:t>защита сантехники и бытовой техники. Фильтрующий элемент – сетка из нержавеющей стали 90 мкм. Легко промывается</a:t>
            </a:r>
            <a:r>
              <a:rPr lang="ru-RU" b="0"/>
              <a:t>. </a:t>
            </a:r>
            <a:endParaRPr lang="ru-RU" b="0" smtClean="0"/>
          </a:p>
          <a:p>
            <a:r>
              <a:rPr lang="ru-RU" b="0" smtClean="0"/>
              <a:t>Замена </a:t>
            </a:r>
            <a:r>
              <a:rPr lang="ru-RU" b="0" dirty="0"/>
              <a:t>фильтрующего элемента производится без демонтажа фильтра. Специальный кран в нижней части корпуса позволяет быстро и безопасно слить оставшуюся в фильтре воду и отфильтрованные загрязнения.</a:t>
            </a:r>
          </a:p>
          <a:p>
            <a:r>
              <a:rPr lang="ru-RU" dirty="0"/>
              <a:t>Особенности:</a:t>
            </a:r>
            <a:r>
              <a:rPr lang="ru-RU" b="0" dirty="0"/>
              <a:t> Регулятор давления позволяет поддерживать заданное вручную выходное давление от 2 до 6 атм.</a:t>
            </a:r>
          </a:p>
          <a:p>
            <a:r>
              <a:rPr lang="ru-RU" b="0" dirty="0"/>
              <a:t>Преимущества:</a:t>
            </a:r>
          </a:p>
          <a:p>
            <a:r>
              <a:rPr lang="ru-RU" b="0" dirty="0"/>
              <a:t>Компактность;</a:t>
            </a:r>
          </a:p>
          <a:p>
            <a:r>
              <a:rPr lang="ru-RU" b="0" dirty="0"/>
              <a:t>Высокая производительность;</a:t>
            </a:r>
          </a:p>
          <a:p>
            <a:r>
              <a:rPr lang="ru-RU" b="0" dirty="0"/>
              <a:t>Защита насосов и бытовой техники;</a:t>
            </a:r>
          </a:p>
          <a:p>
            <a:r>
              <a:rPr lang="ru-RU" b="0" dirty="0"/>
              <a:t>Нижний слив воды – легкая и безопасная замена или промывка картриджа</a:t>
            </a:r>
            <a:r>
              <a:rPr lang="ru-RU" b="0" dirty="0" smtClean="0"/>
              <a:t>. </a:t>
            </a:r>
            <a:endParaRPr lang="ru-RU" b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51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577483"/>
          </a:xfrm>
        </p:spPr>
        <p:txBody>
          <a:bodyPr/>
          <a:lstStyle/>
          <a:p>
            <a:r>
              <a:rPr lang="ru-RU" b="0" dirty="0"/>
              <a:t>Температура очищаемой воды - +4...+40°С;</a:t>
            </a:r>
          </a:p>
          <a:p>
            <a:r>
              <a:rPr lang="ru-RU" b="0" dirty="0"/>
              <a:t>Присоединительный размер - 1/2";</a:t>
            </a:r>
          </a:p>
          <a:p>
            <a:r>
              <a:rPr lang="ru-RU" b="0" dirty="0"/>
              <a:t>Рабочее давление - до 15 </a:t>
            </a:r>
            <a:r>
              <a:rPr lang="ru-RU" b="0" dirty="0" err="1"/>
              <a:t>атм</a:t>
            </a:r>
            <a:r>
              <a:rPr lang="ru-RU" b="0" dirty="0"/>
              <a:t>;</a:t>
            </a:r>
          </a:p>
          <a:p>
            <a:r>
              <a:rPr lang="ru-RU" b="0" dirty="0"/>
              <a:t>Комплектация: Фильтр (диаметр корпуса 52,5 мм), 2 фитинга “американка”, ключ, фитинг 3/8-JG;</a:t>
            </a:r>
          </a:p>
          <a:p>
            <a:r>
              <a:rPr lang="ru-RU" b="0" dirty="0"/>
              <a:t>Габаритные размеры - 270×146 мм;</a:t>
            </a:r>
          </a:p>
          <a:p>
            <a:r>
              <a:rPr lang="ru-RU" b="0" dirty="0"/>
              <a:t>Материал: Корпус - SAN, крышка – латунь;</a:t>
            </a:r>
          </a:p>
          <a:p>
            <a:r>
              <a:rPr lang="ru-RU" b="0" dirty="0"/>
              <a:t>Производство – Китай</a:t>
            </a:r>
            <a:r>
              <a:rPr lang="ru-RU" b="0" dirty="0" smtClean="0"/>
              <a:t>.</a:t>
            </a:r>
          </a:p>
          <a:p>
            <a:endParaRPr lang="ru-RU" b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14937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лавная">
  <a:themeElements>
    <a:clrScheme name="Другая 10">
      <a:dk1>
        <a:srgbClr val="008C00"/>
      </a:dk1>
      <a:lt1>
        <a:srgbClr val="FFFFFF"/>
      </a:lt1>
      <a:dk2>
        <a:srgbClr val="008C00"/>
      </a:dk2>
      <a:lt2>
        <a:srgbClr val="FFFFFF"/>
      </a:lt2>
      <a:accent1>
        <a:srgbClr val="A5A5A5"/>
      </a:accent1>
      <a:accent2>
        <a:srgbClr val="1EAA00"/>
      </a:accent2>
      <a:accent3>
        <a:srgbClr val="BFBFBF"/>
      </a:accent3>
      <a:accent4>
        <a:srgbClr val="0C9600"/>
      </a:accent4>
      <a:accent5>
        <a:srgbClr val="007A00"/>
      </a:accent5>
      <a:accent6>
        <a:srgbClr val="005000"/>
      </a:accent6>
      <a:hlink>
        <a:srgbClr val="00C0BB"/>
      </a:hlink>
      <a:folHlink>
        <a:srgbClr val="A5A5A5"/>
      </a:folHlink>
    </a:clrScheme>
    <a:fontScheme name="Другая 1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194</Words>
  <Application>Microsoft Office PowerPoint</Application>
  <PresentationFormat>Экран (4:3)</PresentationFormat>
  <Paragraphs>32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Arial Black</vt:lpstr>
      <vt:lpstr>Arial Narrow</vt:lpstr>
      <vt:lpstr>Calibri</vt:lpstr>
      <vt:lpstr>1_Специальное оформление</vt:lpstr>
      <vt:lpstr>Специальное оформление</vt:lpstr>
      <vt:lpstr>Главная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Дарья Степанова</dc:creator>
  <cp:lastModifiedBy>Наталья Лазарева</cp:lastModifiedBy>
  <cp:revision>9</cp:revision>
  <dcterms:created xsi:type="dcterms:W3CDTF">2017-05-23T21:08:18Z</dcterms:created>
  <dcterms:modified xsi:type="dcterms:W3CDTF">2025-06-26T09:31:38Z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4f1843e6b539492d84bcbe388c9885d0</vt:lpwstr>
  </property>
</Properties>
</file>